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Montserrat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10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E955B-93E8-412F-9381-CDAB08D3DD5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DE3D-65B2-4D37-8E87-2763A5FB2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3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286238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Novena to Mary Help of Christians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036576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the Spirit of St. John Bosco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4627007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"Have faith in Mary, and you will see what miracles are."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St. John Bosco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58309" y="5580340"/>
            <a:ext cx="346591" cy="346591"/>
          </a:xfrm>
          <a:prstGeom prst="roundRect">
            <a:avLst>
              <a:gd name="adj" fmla="val 26380043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1213128" y="5564148"/>
            <a:ext cx="1458278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by  </a:t>
            </a:r>
            <a:r>
              <a:rPr lang="en-US" sz="2100" b="1" dirty="0" smtClean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Abba </a:t>
            </a:r>
            <a:r>
              <a:rPr lang="en-US" sz="2100" b="1" dirty="0" err="1" smtClean="0">
                <a:solidFill>
                  <a:srgbClr val="38465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Halibo</a:t>
            </a:r>
            <a:endParaRPr 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453759"/>
            <a:ext cx="697432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Strength of the Young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3491389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4249579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Creativity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44709" y="4735711"/>
            <a:ext cx="23619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young people have gifts that often go unseen.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419" y="3491389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77419" y="4249579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Resilience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77419" y="4735711"/>
            <a:ext cx="23619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They endure hardship with remarkable strength.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0129" y="3491389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10129" y="4249579"/>
            <a:ext cx="23619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Tenderness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10129" y="4735711"/>
            <a:ext cx="236196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Their capacity for compassion remains untarnished.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46942"/>
            <a:ext cx="674679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Mother of the Church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4635" y="28692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Century of Prayer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355419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hundred years have passed in Awo Parish.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90" y="3170813"/>
            <a:ext cx="324088" cy="4051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28692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Rising Again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3355419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Let the Church rise from this soil with fire.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308" y="3561457"/>
            <a:ext cx="324088" cy="4051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53266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From Ashes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5812750"/>
            <a:ext cx="39371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the ashes of war, raise up a choir of praise.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664" y="5799475"/>
            <a:ext cx="324088" cy="4051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4635" y="549997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Prayer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8309" y="5986105"/>
            <a:ext cx="39370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"Mary, rebuild your Church in us."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646" y="5408831"/>
            <a:ext cx="324088" cy="405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021800"/>
            <a:ext cx="603254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Miracle of Presence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3059430"/>
            <a:ext cx="162401" cy="832842"/>
          </a:xfrm>
          <a:prstGeom prst="roundRect">
            <a:avLst>
              <a:gd name="adj" fmla="val 20011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45632" y="305943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 Bosco's Promise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45632" y="3545562"/>
            <a:ext cx="71400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"If you want to see miracles, trust in Mary."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083231" y="4108847"/>
            <a:ext cx="162401" cy="832842"/>
          </a:xfrm>
          <a:prstGeom prst="roundRect">
            <a:avLst>
              <a:gd name="adj" fmla="val 20011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70553" y="410884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Approach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70553" y="4594979"/>
            <a:ext cx="681513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pray not as strangers, but as children.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408271" y="5158264"/>
            <a:ext cx="162401" cy="832842"/>
          </a:xfrm>
          <a:prstGeom prst="roundRect">
            <a:avLst>
              <a:gd name="adj" fmla="val 20011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895594" y="515826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Greatest Gift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895594" y="5644396"/>
            <a:ext cx="649009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presence is the miracle we seek.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0892" y="371237"/>
            <a:ext cx="3541157" cy="442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 1: Healing Wounds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92" y="1082873"/>
            <a:ext cx="3364111" cy="20790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3119" y="1082873"/>
            <a:ext cx="1770578" cy="221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Physical Healing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003119" y="1384816"/>
            <a:ext cx="10156388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War leaves visible scars that need gentle care.</a:t>
            </a:r>
            <a:endParaRPr lang="en-US" sz="10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92" y="3431024"/>
            <a:ext cx="3364111" cy="20790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3119" y="3431024"/>
            <a:ext cx="1770578" cy="221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Emotional Healing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003119" y="3732967"/>
            <a:ext cx="10156388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Trauma runs deep in hearts that have seen too much.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92" y="5779175"/>
            <a:ext cx="3364111" cy="207906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03119" y="5779175"/>
            <a:ext cx="1770578" cy="221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Communal Healing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4003119" y="6081117"/>
            <a:ext cx="10156388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Together, we find strength to face our collective pain.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34358"/>
            <a:ext cx="668702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 2: Finding Music Again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29" y="2820114"/>
            <a:ext cx="3144679" cy="314467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844" y="2820114"/>
            <a:ext cx="3144679" cy="314467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758" y="2820114"/>
            <a:ext cx="3144679" cy="3144679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673" y="2820114"/>
            <a:ext cx="3144798" cy="314479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58309" y="6348413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"Mary, help us find the music in our souls again. Let our parish resound with songs of praise and healing."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997625"/>
            <a:ext cx="756380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 3: Dreaming with Courage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2143482"/>
            <a:ext cx="3651171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5600" dirty="0"/>
          </a:p>
        </p:txBody>
      </p:sp>
      <p:sp>
        <p:nvSpPr>
          <p:cNvPr id="5" name="Text 2"/>
          <p:cNvSpPr/>
          <p:nvPr/>
        </p:nvSpPr>
        <p:spPr>
          <a:xfrm>
            <a:off x="6644878" y="31290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Dreams of Don Bosco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44709" y="3615214"/>
            <a:ext cx="365117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 prophetic visions guided his mission to the young.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220801" y="2143482"/>
            <a:ext cx="3651290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9</a:t>
            </a:r>
            <a:endParaRPr lang="en-US" sz="5600" dirty="0"/>
          </a:p>
        </p:txBody>
      </p:sp>
      <p:sp>
        <p:nvSpPr>
          <p:cNvPr id="8" name="Text 5"/>
          <p:cNvSpPr/>
          <p:nvPr/>
        </p:nvSpPr>
        <p:spPr>
          <a:xfrm>
            <a:off x="10621089" y="312908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Years of Dreaming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20801" y="3615214"/>
            <a:ext cx="36512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age nine, Don Bosco's dreams shaped his path.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232696" y="5066824"/>
            <a:ext cx="3651290" cy="7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5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5600" dirty="0"/>
          </a:p>
        </p:txBody>
      </p:sp>
      <p:sp>
        <p:nvSpPr>
          <p:cNvPr id="11" name="Text 8"/>
          <p:cNvSpPr/>
          <p:nvPr/>
        </p:nvSpPr>
        <p:spPr>
          <a:xfrm>
            <a:off x="8632984" y="605242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Mother's Guidance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232696" y="6538555"/>
            <a:ext cx="36512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Mary appeared in his dreams, showing the way forward.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651397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 4: Finding Home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2689027"/>
            <a:ext cx="7627382" cy="3889058"/>
          </a:xfrm>
          <a:prstGeom prst="roundRect">
            <a:avLst>
              <a:gd name="adj" fmla="val 835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52329" y="2696647"/>
            <a:ext cx="7612142" cy="9684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68904" y="2834164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Biblical Journey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278785" y="2834164"/>
            <a:ext cx="336911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Mary and Joseph's flight to Egypt with Jesus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52329" y="3665101"/>
            <a:ext cx="7612142" cy="9684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468904" y="3802618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Current Reality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278785" y="3802618"/>
            <a:ext cx="336911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Young people leaving in desperation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52329" y="4633555"/>
            <a:ext cx="7612142" cy="9684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468904" y="4771073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 Bosco's Response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278785" y="4771073"/>
            <a:ext cx="336911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Creating homes where none existed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52329" y="5602010"/>
            <a:ext cx="7612142" cy="9684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468904" y="5739527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Prayer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10278785" y="5739527"/>
            <a:ext cx="336911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"Mary, teach us to be home for others"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775936"/>
            <a:ext cx="668750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 5: Building the Oratory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92191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97" y="2951857"/>
            <a:ext cx="342067" cy="4275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62326" y="299632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Love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62326" y="3482459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foundation of Don Bosco's approach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19819" y="292191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507" y="2951857"/>
            <a:ext cx="342067" cy="42755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23836" y="299632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Prayer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923836" y="3482459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Spiritual nourishment for young souls</a:t>
            </a:r>
            <a:endParaRPr lang="en-US" sz="1700" dirty="0"/>
          </a:p>
        </p:txBody>
      </p:sp>
      <p:sp>
        <p:nvSpPr>
          <p:cNvPr id="11" name="Shape 7"/>
          <p:cNvSpPr/>
          <p:nvPr/>
        </p:nvSpPr>
        <p:spPr>
          <a:xfrm>
            <a:off x="9681329" y="292191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017" y="2951857"/>
            <a:ext cx="342067" cy="4275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85346" y="299632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Play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385346" y="3482459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Joy and recreation as essential elements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758309" y="460914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97" y="4639092"/>
            <a:ext cx="342067" cy="42755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462326" y="468356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Education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462326" y="5169694"/>
            <a:ext cx="571750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Developing minds and skills for life</a:t>
            </a:r>
            <a:endParaRPr lang="en-US" sz="1700" dirty="0"/>
          </a:p>
        </p:txBody>
      </p:sp>
      <p:sp>
        <p:nvSpPr>
          <p:cNvPr id="19" name="Shape 13"/>
          <p:cNvSpPr/>
          <p:nvPr/>
        </p:nvSpPr>
        <p:spPr>
          <a:xfrm>
            <a:off x="7450574" y="460914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262" y="4639092"/>
            <a:ext cx="342067" cy="427553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8154591" y="468356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Community</a:t>
            </a:r>
            <a:endParaRPr lang="en-US" sz="2200" dirty="0"/>
          </a:p>
        </p:txBody>
      </p:sp>
      <p:sp>
        <p:nvSpPr>
          <p:cNvPr id="22" name="Text 15"/>
          <p:cNvSpPr/>
          <p:nvPr/>
        </p:nvSpPr>
        <p:spPr>
          <a:xfrm>
            <a:off x="8154591" y="5169694"/>
            <a:ext cx="571750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Creating a sense of belonging</a:t>
            </a:r>
            <a:endParaRPr lang="en-US" sz="1700" dirty="0"/>
          </a:p>
        </p:txBody>
      </p:sp>
      <p:sp>
        <p:nvSpPr>
          <p:cNvPr id="23" name="Text 16"/>
          <p:cNvSpPr/>
          <p:nvPr/>
        </p:nvSpPr>
        <p:spPr>
          <a:xfrm>
            <a:off x="758309" y="5760125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 Bosco's Oratory balanced these essential elements. Love formed the foundation, supported by prayer, play, education, and community spirit.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131570"/>
            <a:ext cx="693265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 6: Discovering True Joy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169200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7" y="2199144"/>
            <a:ext cx="342067" cy="4275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62326" y="224361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Mary's Magnificat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62326" y="2729746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"My soul magnifies the Lord." Joy flows from gratitude.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58309" y="350972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97" y="3539669"/>
            <a:ext cx="342067" cy="4275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2326" y="358413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 Bosco's Wisdom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462326" y="4070271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"Serve the Lord with gladness." Holiness and joy walk together.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58309" y="4850249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97" y="4880193"/>
            <a:ext cx="342067" cy="4275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62326" y="492466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Expression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462326" y="5410795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music, friendships, and worship, we find joy.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58309" y="619077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97" y="6220718"/>
            <a:ext cx="342067" cy="42755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62326" y="626518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Prayer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1462326" y="6751320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"Mary, give us joy that depends on trust, not circumstances."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792843"/>
            <a:ext cx="612826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 7: Standing in Battle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04704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Historical Protection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619857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Throughout history, Mary's intercession has protected communities during plagues and wars.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5201603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 Bosco witnessed her power during cholera outbreaks and political turmoil.</a:t>
            </a:r>
            <a:endParaRPr lang="en-US" sz="17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926" y="3074194"/>
            <a:ext cx="4018359" cy="241101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867543" y="304704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Current Need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867543" y="3619857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Today, we entrust the trauma of war to her protection.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9867543" y="4508183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remember the ten young lives lost and ask her to stand at the gate of our hearts.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12538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Mother in the Ruins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316301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7" y="3192959"/>
            <a:ext cx="342067" cy="4275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62326" y="323742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Walking Among Us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62326" y="3723561"/>
            <a:ext cx="297430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Mary walks where bombs have fallen. Where children cry in silence.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4707374" y="316301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062" y="3192959"/>
            <a:ext cx="342067" cy="4275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11391" y="323742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Singing Hope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11391" y="3723561"/>
            <a:ext cx="297430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the dust, she still sings hope. She is Help. She is Light.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58309" y="5196959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97" y="5226903"/>
            <a:ext cx="342067" cy="4275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62326" y="527137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Reaching Into Need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462326" y="5757505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She is Heaven's hand reaching into our need.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062" y="957739"/>
            <a:ext cx="7631192" cy="646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Days 8 &amp; 9: Rebuilding the Church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62" y="1899404"/>
            <a:ext cx="983099" cy="18955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66079" y="2095976"/>
            <a:ext cx="2586990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Strength of the Young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966079" y="2537222"/>
            <a:ext cx="6489859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young people have gifts that no one sees.</a:t>
            </a:r>
            <a:endParaRPr lang="en-US" sz="1500" dirty="0"/>
          </a:p>
        </p:txBody>
      </p:sp>
      <p:sp>
        <p:nvSpPr>
          <p:cNvPr id="7" name="Text 3"/>
          <p:cNvSpPr/>
          <p:nvPr/>
        </p:nvSpPr>
        <p:spPr>
          <a:xfrm>
            <a:off x="1966079" y="2969538"/>
            <a:ext cx="6489859" cy="628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Like Don Bosco, we believe in them before they believe in themselves.</a:t>
            </a:r>
            <a:endParaRPr lang="en-US" sz="1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62" y="3794998"/>
            <a:ext cx="983099" cy="158115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66079" y="3991570"/>
            <a:ext cx="2586990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Power of Prayer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1966079" y="4432816"/>
            <a:ext cx="6489859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Mary gathered the apostles in prayer and waited for the Spirit.</a:t>
            </a:r>
            <a:endParaRPr lang="en-US" sz="1500" dirty="0"/>
          </a:p>
        </p:txBody>
      </p:sp>
      <p:sp>
        <p:nvSpPr>
          <p:cNvPr id="11" name="Text 6"/>
          <p:cNvSpPr/>
          <p:nvPr/>
        </p:nvSpPr>
        <p:spPr>
          <a:xfrm>
            <a:off x="1966079" y="4865132"/>
            <a:ext cx="6489859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hundred years have passed in Awo Parish. And still, we pray.</a:t>
            </a:r>
            <a:endParaRPr lang="en-US" sz="15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62" y="5376148"/>
            <a:ext cx="983099" cy="18955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966079" y="5572720"/>
            <a:ext cx="2586990" cy="323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Rising from Ashes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1966079" y="6013966"/>
            <a:ext cx="6489859" cy="628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Let the Church rise from this soil again—not with prestige, but with fire.</a:t>
            </a:r>
            <a:endParaRPr lang="en-US" sz="1500" dirty="0"/>
          </a:p>
        </p:txBody>
      </p:sp>
      <p:sp>
        <p:nvSpPr>
          <p:cNvPr id="15" name="Text 9"/>
          <p:cNvSpPr/>
          <p:nvPr/>
        </p:nvSpPr>
        <p:spPr>
          <a:xfrm>
            <a:off x="1966079" y="6760726"/>
            <a:ext cx="6489859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From the ashes of war, raise up a choir of praise.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86401"/>
            <a:ext cx="666702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Help of the Wounded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724031"/>
            <a:ext cx="3705463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294822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Land of Trauma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2504" y="3434358"/>
            <a:ext cx="325707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land here is marked by trauma. War has scarred the youth.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0347" y="2724031"/>
            <a:ext cx="3705463" cy="1974652"/>
          </a:xfrm>
          <a:prstGeom prst="roundRect">
            <a:avLst>
              <a:gd name="adj" fmla="val 1645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4542" y="294822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 Bosco's Wisdom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04542" y="3434358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"Never let a child feel they are alone."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309" y="4915257"/>
            <a:ext cx="7627382" cy="1627942"/>
          </a:xfrm>
          <a:prstGeom prst="roundRect">
            <a:avLst>
              <a:gd name="adj" fmla="val 1996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2504" y="513945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Prayer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2504" y="5625584"/>
            <a:ext cx="717899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"Mother, hold those who carry invisible wounds. Teach us how to stay close."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583775"/>
            <a:ext cx="641735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Music in the Silence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383798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Yearning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4410789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There is a silence in the hearts of the young. A deep yearning that needs expression.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5312926" y="383798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 Bosco's Way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12926" y="4410789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 Bosco brought joy through music, games, and prayer to fill this silence.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9867543" y="383798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Prayer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67543" y="4410789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"Mary, awaken music in our souls. Let it be praise, not escape."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77521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Companion of the Dreamers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488430" y="2525554"/>
            <a:ext cx="30480" cy="492883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5" name="Shape 2"/>
          <p:cNvSpPr/>
          <p:nvPr/>
        </p:nvSpPr>
        <p:spPr>
          <a:xfrm>
            <a:off x="6701671" y="2754035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6" name="Shape 3"/>
          <p:cNvSpPr/>
          <p:nvPr/>
        </p:nvSpPr>
        <p:spPr>
          <a:xfrm>
            <a:off x="6244709" y="252555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97" y="2555498"/>
            <a:ext cx="342067" cy="4275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71661" y="259996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 Bosco's Dreams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571661" y="3086100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Dreams that became homes for the poor.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6701671" y="4094559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11" name="Shape 7"/>
          <p:cNvSpPr/>
          <p:nvPr/>
        </p:nvSpPr>
        <p:spPr>
          <a:xfrm>
            <a:off x="6244709" y="386607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397" y="3896023"/>
            <a:ext cx="342067" cy="4275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71661" y="39404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Dreams Today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571661" y="4426625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parish alive with love, laughter, and learning.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6701671" y="5435084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16" name="Shape 11"/>
          <p:cNvSpPr/>
          <p:nvPr/>
        </p:nvSpPr>
        <p:spPr>
          <a:xfrm>
            <a:off x="6244709" y="520660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397" y="5236547"/>
            <a:ext cx="342067" cy="42755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71661" y="528101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Mary's Example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571661" y="5767149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know what it's like to believe in the dark.</a:t>
            </a:r>
            <a:endParaRPr lang="en-US" sz="1700" dirty="0"/>
          </a:p>
        </p:txBody>
      </p:sp>
      <p:sp>
        <p:nvSpPr>
          <p:cNvPr id="20" name="Shape 14"/>
          <p:cNvSpPr/>
          <p:nvPr/>
        </p:nvSpPr>
        <p:spPr>
          <a:xfrm>
            <a:off x="6701671" y="6775609"/>
            <a:ext cx="649962" cy="30480"/>
          </a:xfrm>
          <a:prstGeom prst="roundRect">
            <a:avLst>
              <a:gd name="adj" fmla="val 1066251"/>
            </a:avLst>
          </a:prstGeom>
          <a:solidFill>
            <a:srgbClr val="BACFDD"/>
          </a:solidFill>
          <a:ln/>
        </p:spPr>
      </p:sp>
      <p:sp>
        <p:nvSpPr>
          <p:cNvPr id="21" name="Shape 15"/>
          <p:cNvSpPr/>
          <p:nvPr/>
        </p:nvSpPr>
        <p:spPr>
          <a:xfrm>
            <a:off x="6244709" y="654712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397" y="6577072"/>
            <a:ext cx="342067" cy="42755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71661" y="662154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Prayer</a:t>
            </a:r>
            <a:endParaRPr lang="en-US" sz="2200" dirty="0"/>
          </a:p>
        </p:txBody>
      </p:sp>
      <p:sp>
        <p:nvSpPr>
          <p:cNvPr id="24" name="Text 17"/>
          <p:cNvSpPr/>
          <p:nvPr/>
        </p:nvSpPr>
        <p:spPr>
          <a:xfrm>
            <a:off x="7571661" y="7107674"/>
            <a:ext cx="63004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"Mother, breathe courage into our dreams."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46039"/>
            <a:ext cx="6891695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Mother of Immigrants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683669"/>
            <a:ext cx="1083231" cy="12999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66461" y="290024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 Flight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66461" y="3386376"/>
            <a:ext cx="62192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fled to Egypt with Joseph and Jesus.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3983593"/>
            <a:ext cx="1083231" cy="12999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66461" y="420016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Reality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66461" y="4686300"/>
            <a:ext cx="62192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young people are leaving. Desperate. Disillusioned.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5283518"/>
            <a:ext cx="1083231" cy="12999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66461" y="55000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Prayer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66461" y="5986224"/>
            <a:ext cx="62192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"Mary, plant hope in this land. Teach us to be home."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246942"/>
            <a:ext cx="666416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Queen of the Oratory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4635" y="295596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Love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3442097"/>
            <a:ext cx="393704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 Bosco's Oratory was built with love.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121" y="3349288"/>
            <a:ext cx="324088" cy="4051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312932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Song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3615452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Music filled the halls and hearts.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834" y="3349288"/>
            <a:ext cx="324088" cy="4051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558665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Trust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6072783"/>
            <a:ext cx="39371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Faith in God's providence guided all.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834" y="5621000"/>
            <a:ext cx="324088" cy="4051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4635" y="558665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Community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8309" y="6072783"/>
            <a:ext cx="393704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place where no one is forgotten.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2392918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121" y="5621000"/>
            <a:ext cx="324088" cy="405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8877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Teacher of Joy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774" y="2734747"/>
            <a:ext cx="2163723" cy="126599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176" y="3334703"/>
            <a:ext cx="304681" cy="3807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35072" y="295132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True Joy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35072" y="3437453"/>
            <a:ext cx="495180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Joy that comes from trust, not circumstances.</a:t>
            </a:r>
            <a:endParaRPr lang="en-US" sz="1700" dirty="0"/>
          </a:p>
        </p:txBody>
      </p:sp>
      <p:sp>
        <p:nvSpPr>
          <p:cNvPr id="7" name="Shape 3"/>
          <p:cNvSpPr/>
          <p:nvPr/>
        </p:nvSpPr>
        <p:spPr>
          <a:xfrm>
            <a:off x="5172551" y="4012525"/>
            <a:ext cx="8645485" cy="15240"/>
          </a:xfrm>
          <a:prstGeom prst="roundRect">
            <a:avLst>
              <a:gd name="adj" fmla="val 2132502"/>
            </a:avLst>
          </a:prstGeom>
          <a:solidFill>
            <a:srgbClr val="BACFDD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972" y="4054793"/>
            <a:ext cx="4327446" cy="1265992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295" y="4497348"/>
            <a:ext cx="304681" cy="38076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16993" y="4271367"/>
            <a:ext cx="285583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Necessary, Not Luxury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16993" y="4757499"/>
            <a:ext cx="554712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 Bosco believed holiness and joy walk together.</a:t>
            </a:r>
            <a:endParaRPr lang="en-US" sz="1700" dirty="0"/>
          </a:p>
        </p:txBody>
      </p:sp>
      <p:sp>
        <p:nvSpPr>
          <p:cNvPr id="12" name="Shape 6"/>
          <p:cNvSpPr/>
          <p:nvPr/>
        </p:nvSpPr>
        <p:spPr>
          <a:xfrm>
            <a:off x="6254472" y="5332571"/>
            <a:ext cx="7563564" cy="15240"/>
          </a:xfrm>
          <a:prstGeom prst="roundRect">
            <a:avLst>
              <a:gd name="adj" fmla="val 2132502"/>
            </a:avLst>
          </a:prstGeom>
          <a:solidFill>
            <a:srgbClr val="BACFDD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51" y="5374838"/>
            <a:ext cx="6491288" cy="126599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295" y="5817394"/>
            <a:ext cx="304681" cy="380762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498913" y="559141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Expressions of Joy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498913" y="6077545"/>
            <a:ext cx="538710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music, friendships, Mass, and youth gatherings.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34597"/>
            <a:ext cx="659118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Mary, Intercessor in Battle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680573"/>
            <a:ext cx="2185511" cy="1265992"/>
          </a:xfrm>
          <a:prstGeom prst="roundRect">
            <a:avLst>
              <a:gd name="adj" fmla="val 25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65" y="3123128"/>
            <a:ext cx="304681" cy="38076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60395" y="289714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Refuge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60395" y="3383280"/>
            <a:ext cx="588764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times of plague and war, your name was our refuge.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3052048" y="3931325"/>
            <a:ext cx="10711815" cy="15240"/>
          </a:xfrm>
          <a:prstGeom prst="roundRect">
            <a:avLst>
              <a:gd name="adj" fmla="val 2132502"/>
            </a:avLst>
          </a:prstGeom>
          <a:solidFill>
            <a:srgbClr val="BACFDD"/>
          </a:solidFill>
          <a:ln/>
        </p:spPr>
      </p:sp>
      <p:sp>
        <p:nvSpPr>
          <p:cNvPr id="8" name="Shape 5"/>
          <p:cNvSpPr/>
          <p:nvPr/>
        </p:nvSpPr>
        <p:spPr>
          <a:xfrm>
            <a:off x="758309" y="4054793"/>
            <a:ext cx="4371142" cy="1265992"/>
          </a:xfrm>
          <a:prstGeom prst="roundRect">
            <a:avLst>
              <a:gd name="adj" fmla="val 25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39" y="4497348"/>
            <a:ext cx="304681" cy="38076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46025" y="42713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Don Bosco's Trust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46025" y="4757499"/>
            <a:ext cx="47430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 entrusted his mission to your protection.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5237678" y="5305544"/>
            <a:ext cx="8526185" cy="15240"/>
          </a:xfrm>
          <a:prstGeom prst="roundRect">
            <a:avLst>
              <a:gd name="adj" fmla="val 2132502"/>
            </a:avLst>
          </a:prstGeom>
          <a:solidFill>
            <a:srgbClr val="BACFDD"/>
          </a:solidFill>
          <a:ln/>
        </p:spPr>
      </p:sp>
      <p:sp>
        <p:nvSpPr>
          <p:cNvPr id="13" name="Shape 9"/>
          <p:cNvSpPr/>
          <p:nvPr/>
        </p:nvSpPr>
        <p:spPr>
          <a:xfrm>
            <a:off x="758309" y="5429012"/>
            <a:ext cx="6556891" cy="1265992"/>
          </a:xfrm>
          <a:prstGeom prst="roundRect">
            <a:avLst>
              <a:gd name="adj" fmla="val 25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414" y="5871567"/>
            <a:ext cx="304681" cy="38076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31775" y="564558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Entrusting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31775" y="6131719"/>
            <a:ext cx="545901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 entrust the trauma of war and our fears to you.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1045</Words>
  <Application>Microsoft Office PowerPoint</Application>
  <PresentationFormat>Custom</PresentationFormat>
  <Paragraphs>173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Montserrat</vt:lpstr>
      <vt:lpstr>Barlow Bold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ismail - [2010]</cp:lastModifiedBy>
  <cp:revision>3</cp:revision>
  <dcterms:created xsi:type="dcterms:W3CDTF">2025-05-16T20:31:59Z</dcterms:created>
  <dcterms:modified xsi:type="dcterms:W3CDTF">2025-05-17T07:15:11Z</dcterms:modified>
</cp:coreProperties>
</file>