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DM Sans" charset="0"/>
      <p:regular r:id="rId27"/>
    </p:embeddedFont>
    <p:embeddedFont>
      <p:font typeface="Dela Gothic One" charset="-12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-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717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408039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Holy Hour Before the Blessed Sacrament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158377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enter the chapel. Silence holds the space. There He is hidden, exposed, waiting in the Consecrated Host. We come not because we are worthy, but because we are hungry.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1213128" y="5442228"/>
            <a:ext cx="1426607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FFE5E5"/>
                </a:solidFill>
                <a:latin typeface="DM Sans Bold" pitchFamily="34" charset="0"/>
                <a:ea typeface="DM Sans Bold" pitchFamily="34" charset="-122"/>
                <a:cs typeface="DM Sans Bold" pitchFamily="34" charset="-120"/>
              </a:rPr>
              <a:t>by  Abba </a:t>
            </a:r>
            <a:r>
              <a:rPr lang="en-US" sz="2100" b="1" dirty="0" err="1">
                <a:solidFill>
                  <a:srgbClr val="FFE5E5"/>
                </a:solidFill>
                <a:latin typeface="DM Sans Bold" pitchFamily="34" charset="0"/>
                <a:ea typeface="DM Sans Bold" pitchFamily="34" charset="-122"/>
                <a:cs typeface="DM Sans Bold" pitchFamily="34" charset="-120"/>
              </a:rPr>
              <a:t>Halibo</a:t>
            </a:r>
            <a:r>
              <a:rPr lang="en-US" sz="2100" b="1" dirty="0">
                <a:solidFill>
                  <a:srgbClr val="FFE5E5"/>
                </a:solidFill>
                <a:latin typeface="DM Sans Bold" pitchFamily="34" charset="0"/>
                <a:ea typeface="DM Sans Bold" pitchFamily="34" charset="-122"/>
                <a:cs typeface="DM Sans Bold" pitchFamily="34" charset="-120"/>
              </a:rPr>
              <a:t> </a:t>
            </a:r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097524"/>
            <a:ext cx="731115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Soul Meeting Mystery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3135154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3893344"/>
            <a:ext cx="2361962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Eloquence of Silence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44709" y="5091946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the quiet, God speaks to hearts that have learned to listen.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19" y="3135154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7419" y="3893344"/>
            <a:ext cx="2361962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Gift of Holy Tears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77419" y="4735711"/>
            <a:ext cx="236196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Sometimes worship moves beyond words to the language of weeping.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0129" y="3135154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0129" y="3893344"/>
            <a:ext cx="2361962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Wisdom of Surrender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10129" y="4735711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Not just to think, but to bow. Not just to believe, but to adore.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0182" y="744498"/>
            <a:ext cx="5517594" cy="689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This is My Body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534626" y="1984415"/>
            <a:ext cx="7361992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"This is my Body... given for you." (Luke 22:19)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20182" y="1748552"/>
            <a:ext cx="22860" cy="807125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20182" y="2896314"/>
            <a:ext cx="3680936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33</a:t>
            </a:r>
            <a:endParaRPr lang="en-US" sz="5400" dirty="0"/>
          </a:p>
        </p:txBody>
      </p:sp>
      <p:sp>
        <p:nvSpPr>
          <p:cNvPr id="7" name="Text 4"/>
          <p:cNvSpPr/>
          <p:nvPr/>
        </p:nvSpPr>
        <p:spPr>
          <a:xfrm>
            <a:off x="6681192" y="3850124"/>
            <a:ext cx="275879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Years on Earth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6220182" y="4320659"/>
            <a:ext cx="3680936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His entire earthly life, poured out in love.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215563" y="2896314"/>
            <a:ext cx="3681055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5400" dirty="0"/>
          </a:p>
        </p:txBody>
      </p:sp>
      <p:sp>
        <p:nvSpPr>
          <p:cNvPr id="10" name="Text 7"/>
          <p:cNvSpPr/>
          <p:nvPr/>
        </p:nvSpPr>
        <p:spPr>
          <a:xfrm>
            <a:off x="10676692" y="3850124"/>
            <a:ext cx="275879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Hours on Cross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0215563" y="4320659"/>
            <a:ext cx="3681055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His suffering, present in the Eucharist.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8217813" y="5725239"/>
            <a:ext cx="3681055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5400" dirty="0"/>
          </a:p>
        </p:txBody>
      </p:sp>
      <p:sp>
        <p:nvSpPr>
          <p:cNvPr id="13" name="Text 10"/>
          <p:cNvSpPr/>
          <p:nvPr/>
        </p:nvSpPr>
        <p:spPr>
          <a:xfrm>
            <a:off x="8678942" y="6679049"/>
            <a:ext cx="275879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Eternal Gift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8217813" y="7149584"/>
            <a:ext cx="3681055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sacrifice that transcends all time.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978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315" y="2682716"/>
            <a:ext cx="5402223" cy="578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Worship as Meaning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" y="3524726"/>
            <a:ext cx="879158" cy="10550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8196" y="3700463"/>
            <a:ext cx="231362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Reorientation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758196" y="4095036"/>
            <a:ext cx="1225688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 worship is to reorient our whole being toward what is true and beautiful.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" y="4579739"/>
            <a:ext cx="879158" cy="10550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8196" y="4755475"/>
            <a:ext cx="241637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Finding Our Place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758196" y="5150048"/>
            <a:ext cx="1225688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are not the center. But we are held by the One who is.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" y="5634752"/>
            <a:ext cx="879158" cy="10550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58196" y="5810488"/>
            <a:ext cx="2611636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Entering The Story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758196" y="6205061"/>
            <a:ext cx="1225688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the Eucharist, the whole story of salvation is present.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" y="6689765"/>
            <a:ext cx="879158" cy="105501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58196" y="6865501"/>
            <a:ext cx="231362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Paradox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758196" y="7260074"/>
            <a:ext cx="1225688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Only in giving ourselves do we truly receive.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943" y="1943695"/>
            <a:ext cx="10089356" cy="641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Giving Ourselves to What Matters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3102531"/>
            <a:ext cx="2524958" cy="252495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612" y="3102531"/>
            <a:ext cx="2524958" cy="252495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61" y="3102531"/>
            <a:ext cx="2524958" cy="252495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711" y="3102531"/>
            <a:ext cx="2524958" cy="252495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760" y="3102531"/>
            <a:ext cx="2524958" cy="2524958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82943" y="5973604"/>
            <a:ext cx="13264515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Every posture of the body can become a language of the heart. Our physical surrender mirrors our spiritual offering.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15669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Invitation to Remain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907030"/>
            <a:ext cx="3705463" cy="2321362"/>
          </a:xfrm>
          <a:prstGeom prst="roundRect">
            <a:avLst>
              <a:gd name="adj" fmla="val 392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68904" y="3131225"/>
            <a:ext cx="287774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"Remain with Me"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468904" y="3617357"/>
            <a:ext cx="325707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Christ's invitation echoes from Gethsemane to our hearts today. He longs for our companionship.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166747" y="2907030"/>
            <a:ext cx="3705463" cy="2321362"/>
          </a:xfrm>
          <a:prstGeom prst="roundRect">
            <a:avLst>
              <a:gd name="adj" fmla="val 392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90942" y="3131225"/>
            <a:ext cx="30678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"Abide in My Love"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0942" y="3617357"/>
            <a:ext cx="325707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Not just a momentary visit, but a dwelling place. A home for our restless souls.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4709" y="5444966"/>
            <a:ext cx="7627382" cy="1627942"/>
          </a:xfrm>
          <a:prstGeom prst="roundRect">
            <a:avLst>
              <a:gd name="adj" fmla="val 559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68904" y="5669161"/>
            <a:ext cx="422088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"Do this in Memory of Me"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468904" y="6155293"/>
            <a:ext cx="71789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Each moment in adoration fulfills His request at the Last Supper. We remember actively, lovingly.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3310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Silent Prayer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273498"/>
            <a:ext cx="215396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Listening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2759631"/>
            <a:ext cx="215396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Attuning our hearts to the still, small voice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190" y="2830235"/>
            <a:ext cx="2669500" cy="266950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850" y="3413105"/>
            <a:ext cx="324088" cy="4051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31612" y="2070735"/>
            <a:ext cx="215407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Resting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6231612" y="2556867"/>
            <a:ext cx="21540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Finding peace in His presence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190" y="2830235"/>
            <a:ext cx="2669500" cy="266950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504" y="3073777"/>
            <a:ext cx="324088" cy="40517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339959" y="3575209"/>
            <a:ext cx="204573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Gazing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6339959" y="4061341"/>
            <a:ext cx="20457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Contemplating His beauty and truth</a:t>
            </a:r>
            <a:endParaRPr lang="en-US" sz="17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190" y="2830235"/>
            <a:ext cx="2669500" cy="2669500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4061" y="3962340"/>
            <a:ext cx="324088" cy="40517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6231612" y="5079683"/>
            <a:ext cx="215407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Offering</a:t>
            </a:r>
            <a:endParaRPr lang="en-US" sz="2200" dirty="0"/>
          </a:p>
        </p:txBody>
      </p:sp>
      <p:sp>
        <p:nvSpPr>
          <p:cNvPr id="17" name="Text 8"/>
          <p:cNvSpPr/>
          <p:nvPr/>
        </p:nvSpPr>
        <p:spPr>
          <a:xfrm>
            <a:off x="6231612" y="5565815"/>
            <a:ext cx="21540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Presenting ourselves as living sacrifices</a:t>
            </a:r>
            <a:endParaRPr lang="en-US" sz="170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7190" y="2830235"/>
            <a:ext cx="2669500" cy="2669500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504" y="4850904"/>
            <a:ext cx="324088" cy="405170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758309" y="4703564"/>
            <a:ext cx="215396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Weeping</a:t>
            </a:r>
            <a:endParaRPr lang="en-US" sz="2200" dirty="0"/>
          </a:p>
        </p:txBody>
      </p:sp>
      <p:sp>
        <p:nvSpPr>
          <p:cNvPr id="21" name="Text 10"/>
          <p:cNvSpPr/>
          <p:nvPr/>
        </p:nvSpPr>
        <p:spPr>
          <a:xfrm>
            <a:off x="758309" y="5189696"/>
            <a:ext cx="215396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Tears that speak when words cannot</a:t>
            </a:r>
            <a:endParaRPr lang="en-US" sz="1700" dirty="0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190" y="2830235"/>
            <a:ext cx="2669500" cy="2669500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3850" y="4511576"/>
            <a:ext cx="324088" cy="405170"/>
          </a:xfrm>
          <a:prstGeom prst="rect">
            <a:avLst/>
          </a:prstGeom>
        </p:spPr>
      </p:pic>
      <p:sp>
        <p:nvSpPr>
          <p:cNvPr id="24" name="Text 11"/>
          <p:cNvSpPr/>
          <p:nvPr/>
        </p:nvSpPr>
        <p:spPr>
          <a:xfrm>
            <a:off x="758309" y="6502956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Let us be still now in front of the One who is never in a hurry, who knows how to wait, who longs to dwell with us.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876306"/>
            <a:ext cx="70557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Breath of Prayer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913936"/>
            <a:ext cx="7627382" cy="2502218"/>
          </a:xfrm>
          <a:prstGeom prst="roundRect">
            <a:avLst>
              <a:gd name="adj" fmla="val 363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52329" y="2921556"/>
            <a:ext cx="76121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68904" y="3059073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Inhale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78785" y="3059073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"Lord Jesus Christ"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52329" y="3543300"/>
            <a:ext cx="7612142" cy="6217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68904" y="3680817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Exhale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278785" y="3680817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"Son of God"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52329" y="4165044"/>
            <a:ext cx="76121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68904" y="4302562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Inhale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278785" y="4302562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"Have mercy on me"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52329" y="4786789"/>
            <a:ext cx="7612142" cy="6217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468904" y="4924306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Exhale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10278785" y="4924306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"A sinner"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6244709" y="5659874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Let every breath be a prayer. Let every heartbeat echo His mercy. Let every silence be filled with His Word.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21619"/>
            <a:ext cx="785562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Fruits of Adoration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667595"/>
            <a:ext cx="4190762" cy="25900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5284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Greater Charity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6014561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Time spent beholding Love incarnate overflows into how we treat others.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667595"/>
            <a:ext cx="4190762" cy="25900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5284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Inner Peace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6014561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His presence continues within us, bringing calm to life's storms.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667595"/>
            <a:ext cx="4190762" cy="25900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5284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Spiritual Clarity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6014561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Eyes that gaze upon the Host see more clearly in all aspects of life.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58203"/>
            <a:ext cx="79103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Let Us Bow and Worship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18" y="3437334"/>
            <a:ext cx="7868245" cy="786824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205" y="6013668"/>
            <a:ext cx="365522" cy="45696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018" y="3437334"/>
            <a:ext cx="7868245" cy="786824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003072" y="4416802"/>
            <a:ext cx="365522" cy="456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28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850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18" y="3437334"/>
            <a:ext cx="7868245" cy="7868245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330" y="4416802"/>
            <a:ext cx="365522" cy="456962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018" y="3437334"/>
            <a:ext cx="7868245" cy="7868245"/>
          </a:xfrm>
          <a:prstGeom prst="rect">
            <a:avLst/>
          </a:prstGeom>
        </p:spPr>
      </p:pic>
      <p:pic>
        <p:nvPicPr>
          <p:cNvPr id="1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8196" y="6013668"/>
            <a:ext cx="365522" cy="456962"/>
          </a:xfrm>
          <a:prstGeom prst="rect">
            <a:avLst/>
          </a:prstGeom>
        </p:spPr>
      </p:pic>
      <p:sp>
        <p:nvSpPr>
          <p:cNvPr id="11" name="Text 2"/>
          <p:cNvSpPr/>
          <p:nvPr/>
        </p:nvSpPr>
        <p:spPr>
          <a:xfrm>
            <a:off x="850225" y="32816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 Children</a:t>
            </a:r>
            <a:endParaRPr lang="en-US" sz="2200" dirty="0"/>
          </a:p>
        </p:txBody>
      </p:sp>
      <p:sp>
        <p:nvSpPr>
          <p:cNvPr id="12" name="Text 3"/>
          <p:cNvSpPr/>
          <p:nvPr/>
        </p:nvSpPr>
        <p:spPr>
          <a:xfrm>
            <a:off x="758309" y="3767733"/>
            <a:ext cx="30346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With simple trust and wonder, knowing we are loved.</a:t>
            </a:r>
            <a:endParaRPr lang="en-US" sz="1700" dirty="0"/>
          </a:p>
        </p:txBody>
      </p:sp>
      <p:sp>
        <p:nvSpPr>
          <p:cNvPr id="13" name="Text 4"/>
          <p:cNvSpPr/>
          <p:nvPr/>
        </p:nvSpPr>
        <p:spPr>
          <a:xfrm>
            <a:off x="4209931" y="200417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 Sinners</a:t>
            </a:r>
            <a:endParaRPr lang="en-US" sz="2200" dirty="0"/>
          </a:p>
        </p:txBody>
      </p:sp>
      <p:sp>
        <p:nvSpPr>
          <p:cNvPr id="14" name="Text 5"/>
          <p:cNvSpPr/>
          <p:nvPr/>
        </p:nvSpPr>
        <p:spPr>
          <a:xfrm>
            <a:off x="4117896" y="2490311"/>
            <a:ext cx="30347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Bringing our brokenness to the Divine Physician.</a:t>
            </a:r>
            <a:endParaRPr lang="en-US" sz="1700" dirty="0"/>
          </a:p>
        </p:txBody>
      </p:sp>
      <p:sp>
        <p:nvSpPr>
          <p:cNvPr id="15" name="Text 6"/>
          <p:cNvSpPr/>
          <p:nvPr/>
        </p:nvSpPr>
        <p:spPr>
          <a:xfrm>
            <a:off x="7569637" y="200417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 Subjects</a:t>
            </a:r>
            <a:endParaRPr lang="en-US" sz="2200" dirty="0"/>
          </a:p>
        </p:txBody>
      </p:sp>
      <p:sp>
        <p:nvSpPr>
          <p:cNvPr id="16" name="Text 7"/>
          <p:cNvSpPr/>
          <p:nvPr/>
        </p:nvSpPr>
        <p:spPr>
          <a:xfrm>
            <a:off x="7477601" y="2490311"/>
            <a:ext cx="30347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Recognizing His sovereignty over our lives.</a:t>
            </a:r>
            <a:endParaRPr lang="en-US" sz="1700" dirty="0"/>
          </a:p>
        </p:txBody>
      </p:sp>
      <p:sp>
        <p:nvSpPr>
          <p:cNvPr id="17" name="Text 8"/>
          <p:cNvSpPr/>
          <p:nvPr/>
        </p:nvSpPr>
        <p:spPr>
          <a:xfrm>
            <a:off x="10929342" y="32816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 Friends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10837307" y="3767733"/>
            <a:ext cx="30347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Invited into intimate communion with our Creator.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131570"/>
            <a:ext cx="616362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Lived Encounter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169200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17397" y="2199144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948726" y="2243614"/>
            <a:ext cx="291393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Come As You Are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948726" y="2729746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Bring your whole self—joys, wounds, questions, and hopes.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44709" y="350972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17397" y="3539669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948726" y="35841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Be Present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948726" y="4070271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Release distractions. Focus on the One who is truly present.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244709" y="4850249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317397" y="4880193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6948726" y="49246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Receive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948726" y="541079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Open yourself to grace. Let Love look upon you and transform you.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244709" y="619077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17397" y="6220718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6948726" y="6265188"/>
            <a:ext cx="329255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Carry His Presence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6948726" y="675132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Let this encounter shape how you live and love beyond the chapel.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750" y="874395"/>
            <a:ext cx="7739301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Invitation to Worship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489740" y="2721531"/>
            <a:ext cx="7438311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"Come, let us bow down in worship, let us kneel before the Lord our Maker; for he is our God and we are the people of his pasture." (Psalm 95:6–7)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88750" y="2495788"/>
            <a:ext cx="22860" cy="1093708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88750" y="3815239"/>
            <a:ext cx="3769400" cy="1830229"/>
          </a:xfrm>
          <a:prstGeom prst="roundRect">
            <a:avLst>
              <a:gd name="adj" fmla="val 460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96990" y="4023479"/>
            <a:ext cx="2858810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Call to Presence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396990" y="4473893"/>
            <a:ext cx="3352919" cy="96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are invited into sacred communion. Not as strangers, but as His beloved flock.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10158770" y="3815239"/>
            <a:ext cx="3769400" cy="1830229"/>
          </a:xfrm>
          <a:prstGeom prst="roundRect">
            <a:avLst>
              <a:gd name="adj" fmla="val 460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367010" y="4023479"/>
            <a:ext cx="31739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Place of Belonging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367010" y="4473893"/>
            <a:ext cx="3352919" cy="96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Here in His presence, we find our true home. The pasture where our souls can rest.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88750" y="5846088"/>
            <a:ext cx="7739301" cy="1509117"/>
          </a:xfrm>
          <a:prstGeom prst="roundRect">
            <a:avLst>
              <a:gd name="adj" fmla="val 558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396990" y="6054328"/>
            <a:ext cx="364771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Moment of Encounter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6396990" y="6504742"/>
            <a:ext cx="7322820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bow not from obligation, but from recognition. Our Maker awaits our company.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66198"/>
            <a:ext cx="639627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Grace and Meaning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220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Our Beginning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793212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were made for communion with God. The Eucharist fulfills our deepest purpose.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028248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His presence, we discover who we truly are. Beloved children. Living tabernacles.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5312926" y="3220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Our Journey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12926" y="3793212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Each Holy Hour shapes us. We become what we behold.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5312926" y="4681538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quiet revolution transforms souls. One act of adoration at a time.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9867543" y="3220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Our Destination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67543" y="3793212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What begins in the chapel culminates in heaven. Eternal adoration.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9867543" y="4681538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practice now what will be our eternal joy. Face to face with Love itself.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73430"/>
            <a:ext cx="62314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Gaze of Mercy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74" y="1919407"/>
            <a:ext cx="2163723" cy="161270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176" y="2744748"/>
            <a:ext cx="304681" cy="3807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35072" y="2309336"/>
            <a:ext cx="324778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Love That Chooses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35072" y="2795468"/>
            <a:ext cx="570523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are known. Deeply. Unflinchingly. And yet, still chosen.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5172551" y="3543895"/>
            <a:ext cx="864548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972" y="3586162"/>
            <a:ext cx="4327446" cy="161270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95" y="4202073"/>
            <a:ext cx="304681" cy="38076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16993" y="3802737"/>
            <a:ext cx="28703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Being Truly Seen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16993" y="4288869"/>
            <a:ext cx="723852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 sees past our shame, through our confusion, beneath our distractions.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6254472" y="5210651"/>
            <a:ext cx="7563564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51" y="5252918"/>
            <a:ext cx="6491288" cy="161270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295" y="5868829"/>
            <a:ext cx="304681" cy="38076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98913" y="5469493"/>
            <a:ext cx="296989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Where Masks Fall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8913" y="5955625"/>
            <a:ext cx="615660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is not a place of performance. This is where pretense dissolves.</a:t>
            </a:r>
            <a:endParaRPr lang="en-US" sz="1700" dirty="0"/>
          </a:p>
        </p:txBody>
      </p:sp>
      <p:sp>
        <p:nvSpPr>
          <p:cNvPr id="17" name="Text 9"/>
          <p:cNvSpPr/>
          <p:nvPr/>
        </p:nvSpPr>
        <p:spPr>
          <a:xfrm>
            <a:off x="758309" y="7109341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bow and worship not because we understand everything, but because He understands us. His gaze never wounds—it heals.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7521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Lived Encounter of Grace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02030" y="2525554"/>
            <a:ext cx="30480" cy="492883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15271" y="2754035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58309" y="252555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2555498"/>
            <a:ext cx="342067" cy="4275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85261" y="2599968"/>
            <a:ext cx="332101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Entering the Chapel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085261" y="3086100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come bearing our burdens, hopes, and failures.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215271" y="4094559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758309" y="3866078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97" y="3896023"/>
            <a:ext cx="342067" cy="4275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85261" y="3940492"/>
            <a:ext cx="316420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Embracing Silence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085261" y="4426625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Our busy minds gradually still in His presence.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215271" y="5435084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758309" y="5206603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5236547"/>
            <a:ext cx="342067" cy="4275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85261" y="52810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Receiving Grace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085261" y="5767149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Something within us yields to His gentle invitation.</a:t>
            </a:r>
            <a:endParaRPr lang="en-US" sz="1700" dirty="0"/>
          </a:p>
        </p:txBody>
      </p:sp>
      <p:sp>
        <p:nvSpPr>
          <p:cNvPr id="20" name="Shape 14"/>
          <p:cNvSpPr/>
          <p:nvPr/>
        </p:nvSpPr>
        <p:spPr>
          <a:xfrm>
            <a:off x="1215271" y="6775609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758309" y="6547128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97" y="6577072"/>
            <a:ext cx="342067" cy="42755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085261" y="6621542"/>
            <a:ext cx="393644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Transformation Begins</a:t>
            </a:r>
            <a:endParaRPr lang="en-US" sz="2200" dirty="0"/>
          </a:p>
        </p:txBody>
      </p:sp>
      <p:sp>
        <p:nvSpPr>
          <p:cNvPr id="24" name="Text 17"/>
          <p:cNvSpPr/>
          <p:nvPr/>
        </p:nvSpPr>
        <p:spPr>
          <a:xfrm>
            <a:off x="2085261" y="7107674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leave different than when we arrived.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15515"/>
            <a:ext cx="624518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River of Grace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469719"/>
            <a:ext cx="309610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Unseen Movement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042529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the quiet, there is a movement. Like a river running deep beneath the still earth.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493085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flow of grace is gentle yet powerful. It works in ways we cannot fully comprehend.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7139" y="3469719"/>
            <a:ext cx="484108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Mercy's Transforming Touch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87139" y="4042529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Grace softens the heart. It unfreezes old pain.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7139" y="458414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releases bitterness we forgot we were carrying. Here, we don't need to fix ourselves.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7139" y="5472470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only need to be present.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13157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Mercy in Motion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169200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2199144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2326" y="2243614"/>
            <a:ext cx="375797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Cleansing Our Wounds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62326" y="2729746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Mercy washes over places we've kept hidden, even from ourselves.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58309" y="350972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97" y="3539669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2326" y="3584138"/>
            <a:ext cx="323838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Renewing Our Hope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462326" y="4070271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this sanctuary of grace, our deepest yearnings find voice again.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58309" y="4850249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4880193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62326" y="4924663"/>
            <a:ext cx="361461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Unlocking Our Chains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62326" y="541079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Hurts we've carried for years begin to lose their grip in His presence.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58309" y="619077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97" y="6220718"/>
            <a:ext cx="342067" cy="42755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62326" y="6265188"/>
            <a:ext cx="32962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Lifting Our Burdens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462326" y="675132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come heavy-laden. We leave with lightness we cannot explain.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501735"/>
            <a:ext cx="64931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Weight of Glory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539365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732032" y="2539365"/>
            <a:ext cx="418635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Meeting Truth Incarnate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32032" y="3025497"/>
            <a:ext cx="71400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Before the Blessed Sacrament, we don't just meet silence—we meet Truth. Not an idea, but a Person.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569631" y="3935492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056953" y="3935492"/>
            <a:ext cx="361199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Surrendering Control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56953" y="4421624"/>
            <a:ext cx="68151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 worship here is to say: "I don't need to control this moment. I belong to something greater."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894671" y="5331619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381994" y="5331619"/>
            <a:ext cx="440043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Offering Our Whole Selves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381994" y="5817751"/>
            <a:ext cx="649009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bring our doubts, hopes, fears, and flaws and lay them at His feet.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744628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Truth That Holds Us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4635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His Majesty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355419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encounter the King of the Universe hidden in simple bread.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90" y="3170813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His Humility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355419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God who made all things makes Himself small enough to be received.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308" y="3561457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His Love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812750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Love beyond understanding that continues to give itself completely.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64" y="5799475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4635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Our Response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5812750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 bow in awe of a love that holds everything.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646" y="5408831"/>
            <a:ext cx="324088" cy="4051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51992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Deep Within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68962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2719566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2326" y="276403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Beyond Words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62326" y="3250168"/>
            <a:ext cx="29743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There is a place in each of us where words fail.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4707374" y="268962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62" y="2719566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11391" y="2764036"/>
            <a:ext cx="29743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Where Wounds Dwell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11391" y="3606403"/>
            <a:ext cx="29743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Our most tender places, too deep for casual sharing.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58309" y="473309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4763036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62326" y="4807506"/>
            <a:ext cx="291619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Soul's Awakening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62326" y="5293638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adoration, that hidden place is touched.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758309" y="588406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soul stirs. Tears may come, or just deep stillness. And we realize: this is what we were made for.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Custom</PresentationFormat>
  <Paragraphs>187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DM Sans Bold</vt:lpstr>
      <vt:lpstr>Calibri</vt:lpstr>
      <vt:lpstr>DM Sans</vt:lpstr>
      <vt:lpstr>Aptos</vt:lpstr>
      <vt:lpstr>Dela Gothic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ismail - [2010]</cp:lastModifiedBy>
  <cp:revision>3</cp:revision>
  <dcterms:created xsi:type="dcterms:W3CDTF">2025-05-15T19:34:35Z</dcterms:created>
  <dcterms:modified xsi:type="dcterms:W3CDTF">2025-05-15T20:41:30Z</dcterms:modified>
</cp:coreProperties>
</file>